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56" r:id="rId2"/>
  </p:sldIdLst>
  <p:sldSz cx="9686925" cy="89995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95" d="100"/>
          <a:sy n="95" d="100"/>
        </p:scale>
        <p:origin x="1483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8C6DF0-5141-454C-A359-D648E603EBD4}" type="datetimeFigureOut">
              <a:rPr lang="en-CH" smtClean="0"/>
              <a:t>30/03/2024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768475" y="1143000"/>
            <a:ext cx="33210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602970-FA9D-444B-97BE-F37928DC150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5480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6520" y="1472842"/>
            <a:ext cx="8233886" cy="3133172"/>
          </a:xfrm>
        </p:spPr>
        <p:txBody>
          <a:bodyPr anchor="b"/>
          <a:lstStyle>
            <a:lvl1pPr algn="ctr">
              <a:defRPr sz="635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0866" y="4726842"/>
            <a:ext cx="7265194" cy="2172804"/>
          </a:xfrm>
        </p:spPr>
        <p:txBody>
          <a:bodyPr/>
          <a:lstStyle>
            <a:lvl1pPr marL="0" indent="0" algn="ctr">
              <a:buNone/>
              <a:defRPr sz="2543"/>
            </a:lvl1pPr>
            <a:lvl2pPr marL="484358" indent="0" algn="ctr">
              <a:buNone/>
              <a:defRPr sz="2119"/>
            </a:lvl2pPr>
            <a:lvl3pPr marL="968715" indent="0" algn="ctr">
              <a:buNone/>
              <a:defRPr sz="1907"/>
            </a:lvl3pPr>
            <a:lvl4pPr marL="1453073" indent="0" algn="ctr">
              <a:buNone/>
              <a:defRPr sz="1695"/>
            </a:lvl4pPr>
            <a:lvl5pPr marL="1937431" indent="0" algn="ctr">
              <a:buNone/>
              <a:defRPr sz="1695"/>
            </a:lvl5pPr>
            <a:lvl6pPr marL="2421788" indent="0" algn="ctr">
              <a:buNone/>
              <a:defRPr sz="1695"/>
            </a:lvl6pPr>
            <a:lvl7pPr marL="2906146" indent="0" algn="ctr">
              <a:buNone/>
              <a:defRPr sz="1695"/>
            </a:lvl7pPr>
            <a:lvl8pPr marL="3390504" indent="0" algn="ctr">
              <a:buNone/>
              <a:defRPr sz="1695"/>
            </a:lvl8pPr>
            <a:lvl9pPr marL="3874861" indent="0" algn="ctr">
              <a:buNone/>
              <a:defRPr sz="169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A2BB2-5327-4862-ABF1-61CE3737D6AA}" type="datetimeFigureOut">
              <a:rPr lang="en-CH" smtClean="0"/>
              <a:t>30/03/2024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7611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A2BB2-5327-4862-ABF1-61CE3737D6AA}" type="datetimeFigureOut">
              <a:rPr lang="en-CH" smtClean="0"/>
              <a:t>30/03/2024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71752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32206" y="479142"/>
            <a:ext cx="2088743" cy="762669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5977" y="479142"/>
            <a:ext cx="6145143" cy="762669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A2BB2-5327-4862-ABF1-61CE3737D6AA}" type="datetimeFigureOut">
              <a:rPr lang="en-CH" smtClean="0"/>
              <a:t>30/03/2024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079584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A2BB2-5327-4862-ABF1-61CE3737D6AA}" type="datetimeFigureOut">
              <a:rPr lang="en-CH" smtClean="0"/>
              <a:t>30/03/2024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27676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931" y="2243638"/>
            <a:ext cx="8354973" cy="3743557"/>
          </a:xfrm>
        </p:spPr>
        <p:txBody>
          <a:bodyPr anchor="b"/>
          <a:lstStyle>
            <a:lvl1pPr>
              <a:defRPr sz="635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931" y="6022610"/>
            <a:ext cx="8354973" cy="1968648"/>
          </a:xfrm>
        </p:spPr>
        <p:txBody>
          <a:bodyPr/>
          <a:lstStyle>
            <a:lvl1pPr marL="0" indent="0">
              <a:buNone/>
              <a:defRPr sz="2543">
                <a:solidFill>
                  <a:schemeClr val="tx1"/>
                </a:solidFill>
              </a:defRPr>
            </a:lvl1pPr>
            <a:lvl2pPr marL="484358" indent="0">
              <a:buNone/>
              <a:defRPr sz="2119">
                <a:solidFill>
                  <a:schemeClr val="tx1">
                    <a:tint val="75000"/>
                  </a:schemeClr>
                </a:solidFill>
              </a:defRPr>
            </a:lvl2pPr>
            <a:lvl3pPr marL="968715" indent="0">
              <a:buNone/>
              <a:defRPr sz="1907">
                <a:solidFill>
                  <a:schemeClr val="tx1">
                    <a:tint val="75000"/>
                  </a:schemeClr>
                </a:solidFill>
              </a:defRPr>
            </a:lvl3pPr>
            <a:lvl4pPr marL="1453073" indent="0">
              <a:buNone/>
              <a:defRPr sz="1695">
                <a:solidFill>
                  <a:schemeClr val="tx1">
                    <a:tint val="75000"/>
                  </a:schemeClr>
                </a:solidFill>
              </a:defRPr>
            </a:lvl4pPr>
            <a:lvl5pPr marL="1937431" indent="0">
              <a:buNone/>
              <a:defRPr sz="1695">
                <a:solidFill>
                  <a:schemeClr val="tx1">
                    <a:tint val="75000"/>
                  </a:schemeClr>
                </a:solidFill>
              </a:defRPr>
            </a:lvl5pPr>
            <a:lvl6pPr marL="2421788" indent="0">
              <a:buNone/>
              <a:defRPr sz="1695">
                <a:solidFill>
                  <a:schemeClr val="tx1">
                    <a:tint val="75000"/>
                  </a:schemeClr>
                </a:solidFill>
              </a:defRPr>
            </a:lvl6pPr>
            <a:lvl7pPr marL="2906146" indent="0">
              <a:buNone/>
              <a:defRPr sz="1695">
                <a:solidFill>
                  <a:schemeClr val="tx1">
                    <a:tint val="75000"/>
                  </a:schemeClr>
                </a:solidFill>
              </a:defRPr>
            </a:lvl7pPr>
            <a:lvl8pPr marL="3390504" indent="0">
              <a:buNone/>
              <a:defRPr sz="1695">
                <a:solidFill>
                  <a:schemeClr val="tx1">
                    <a:tint val="75000"/>
                  </a:schemeClr>
                </a:solidFill>
              </a:defRPr>
            </a:lvl8pPr>
            <a:lvl9pPr marL="3874861" indent="0">
              <a:buNone/>
              <a:defRPr sz="169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A2BB2-5327-4862-ABF1-61CE3737D6AA}" type="datetimeFigureOut">
              <a:rPr lang="en-CH" smtClean="0"/>
              <a:t>30/03/2024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28150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5976" y="2395710"/>
            <a:ext cx="4116943" cy="57101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04006" y="2395710"/>
            <a:ext cx="4116943" cy="57101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A2BB2-5327-4862-ABF1-61CE3737D6AA}" type="datetimeFigureOut">
              <a:rPr lang="en-CH" smtClean="0"/>
              <a:t>30/03/2024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678697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7238" y="479144"/>
            <a:ext cx="8354973" cy="173949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239" y="2206137"/>
            <a:ext cx="4098023" cy="1081194"/>
          </a:xfrm>
        </p:spPr>
        <p:txBody>
          <a:bodyPr anchor="b"/>
          <a:lstStyle>
            <a:lvl1pPr marL="0" indent="0">
              <a:buNone/>
              <a:defRPr sz="2543" b="1"/>
            </a:lvl1pPr>
            <a:lvl2pPr marL="484358" indent="0">
              <a:buNone/>
              <a:defRPr sz="2119" b="1"/>
            </a:lvl2pPr>
            <a:lvl3pPr marL="968715" indent="0">
              <a:buNone/>
              <a:defRPr sz="1907" b="1"/>
            </a:lvl3pPr>
            <a:lvl4pPr marL="1453073" indent="0">
              <a:buNone/>
              <a:defRPr sz="1695" b="1"/>
            </a:lvl4pPr>
            <a:lvl5pPr marL="1937431" indent="0">
              <a:buNone/>
              <a:defRPr sz="1695" b="1"/>
            </a:lvl5pPr>
            <a:lvl6pPr marL="2421788" indent="0">
              <a:buNone/>
              <a:defRPr sz="1695" b="1"/>
            </a:lvl6pPr>
            <a:lvl7pPr marL="2906146" indent="0">
              <a:buNone/>
              <a:defRPr sz="1695" b="1"/>
            </a:lvl7pPr>
            <a:lvl8pPr marL="3390504" indent="0">
              <a:buNone/>
              <a:defRPr sz="1695" b="1"/>
            </a:lvl8pPr>
            <a:lvl9pPr marL="3874861" indent="0">
              <a:buNone/>
              <a:defRPr sz="169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7239" y="3287331"/>
            <a:ext cx="4098023" cy="48351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04006" y="2206137"/>
            <a:ext cx="4118205" cy="1081194"/>
          </a:xfrm>
        </p:spPr>
        <p:txBody>
          <a:bodyPr anchor="b"/>
          <a:lstStyle>
            <a:lvl1pPr marL="0" indent="0">
              <a:buNone/>
              <a:defRPr sz="2543" b="1"/>
            </a:lvl1pPr>
            <a:lvl2pPr marL="484358" indent="0">
              <a:buNone/>
              <a:defRPr sz="2119" b="1"/>
            </a:lvl2pPr>
            <a:lvl3pPr marL="968715" indent="0">
              <a:buNone/>
              <a:defRPr sz="1907" b="1"/>
            </a:lvl3pPr>
            <a:lvl4pPr marL="1453073" indent="0">
              <a:buNone/>
              <a:defRPr sz="1695" b="1"/>
            </a:lvl4pPr>
            <a:lvl5pPr marL="1937431" indent="0">
              <a:buNone/>
              <a:defRPr sz="1695" b="1"/>
            </a:lvl5pPr>
            <a:lvl6pPr marL="2421788" indent="0">
              <a:buNone/>
              <a:defRPr sz="1695" b="1"/>
            </a:lvl6pPr>
            <a:lvl7pPr marL="2906146" indent="0">
              <a:buNone/>
              <a:defRPr sz="1695" b="1"/>
            </a:lvl7pPr>
            <a:lvl8pPr marL="3390504" indent="0">
              <a:buNone/>
              <a:defRPr sz="1695" b="1"/>
            </a:lvl8pPr>
            <a:lvl9pPr marL="3874861" indent="0">
              <a:buNone/>
              <a:defRPr sz="169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04006" y="3287331"/>
            <a:ext cx="4118205" cy="48351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A2BB2-5327-4862-ABF1-61CE3737D6AA}" type="datetimeFigureOut">
              <a:rPr lang="en-CH" smtClean="0"/>
              <a:t>30/03/2024</a:t>
            </a:fld>
            <a:endParaRPr lang="en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98965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A2BB2-5327-4862-ABF1-61CE3737D6AA}" type="datetimeFigureOut">
              <a:rPr lang="en-CH" smtClean="0"/>
              <a:t>30/03/2024</a:t>
            </a:fld>
            <a:endParaRPr lang="en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54074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A2BB2-5327-4862-ABF1-61CE3737D6AA}" type="datetimeFigureOut">
              <a:rPr lang="en-CH" smtClean="0"/>
              <a:t>30/03/2024</a:t>
            </a:fld>
            <a:endParaRPr lang="en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43473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7238" y="599969"/>
            <a:ext cx="3124285" cy="2099892"/>
          </a:xfrm>
        </p:spPr>
        <p:txBody>
          <a:bodyPr anchor="b"/>
          <a:lstStyle>
            <a:lvl1pPr>
              <a:defRPr sz="339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8205" y="1295769"/>
            <a:ext cx="4904006" cy="6395505"/>
          </a:xfrm>
        </p:spPr>
        <p:txBody>
          <a:bodyPr/>
          <a:lstStyle>
            <a:lvl1pPr>
              <a:defRPr sz="3390"/>
            </a:lvl1pPr>
            <a:lvl2pPr>
              <a:defRPr sz="2966"/>
            </a:lvl2pPr>
            <a:lvl3pPr>
              <a:defRPr sz="2543"/>
            </a:lvl3pPr>
            <a:lvl4pPr>
              <a:defRPr sz="2119"/>
            </a:lvl4pPr>
            <a:lvl5pPr>
              <a:defRPr sz="2119"/>
            </a:lvl5pPr>
            <a:lvl6pPr>
              <a:defRPr sz="2119"/>
            </a:lvl6pPr>
            <a:lvl7pPr>
              <a:defRPr sz="2119"/>
            </a:lvl7pPr>
            <a:lvl8pPr>
              <a:defRPr sz="2119"/>
            </a:lvl8pPr>
            <a:lvl9pPr>
              <a:defRPr sz="211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7238" y="2699862"/>
            <a:ext cx="3124285" cy="5001827"/>
          </a:xfrm>
        </p:spPr>
        <p:txBody>
          <a:bodyPr/>
          <a:lstStyle>
            <a:lvl1pPr marL="0" indent="0">
              <a:buNone/>
              <a:defRPr sz="1695"/>
            </a:lvl1pPr>
            <a:lvl2pPr marL="484358" indent="0">
              <a:buNone/>
              <a:defRPr sz="1483"/>
            </a:lvl2pPr>
            <a:lvl3pPr marL="968715" indent="0">
              <a:buNone/>
              <a:defRPr sz="1271"/>
            </a:lvl3pPr>
            <a:lvl4pPr marL="1453073" indent="0">
              <a:buNone/>
              <a:defRPr sz="1059"/>
            </a:lvl4pPr>
            <a:lvl5pPr marL="1937431" indent="0">
              <a:buNone/>
              <a:defRPr sz="1059"/>
            </a:lvl5pPr>
            <a:lvl6pPr marL="2421788" indent="0">
              <a:buNone/>
              <a:defRPr sz="1059"/>
            </a:lvl6pPr>
            <a:lvl7pPr marL="2906146" indent="0">
              <a:buNone/>
              <a:defRPr sz="1059"/>
            </a:lvl7pPr>
            <a:lvl8pPr marL="3390504" indent="0">
              <a:buNone/>
              <a:defRPr sz="1059"/>
            </a:lvl8pPr>
            <a:lvl9pPr marL="3874861" indent="0">
              <a:buNone/>
              <a:defRPr sz="105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A2BB2-5327-4862-ABF1-61CE3737D6AA}" type="datetimeFigureOut">
              <a:rPr lang="en-CH" smtClean="0"/>
              <a:t>30/03/2024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927748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7238" y="599969"/>
            <a:ext cx="3124285" cy="2099892"/>
          </a:xfrm>
        </p:spPr>
        <p:txBody>
          <a:bodyPr anchor="b"/>
          <a:lstStyle>
            <a:lvl1pPr>
              <a:defRPr sz="339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18205" y="1295769"/>
            <a:ext cx="4904006" cy="6395505"/>
          </a:xfrm>
        </p:spPr>
        <p:txBody>
          <a:bodyPr anchor="t"/>
          <a:lstStyle>
            <a:lvl1pPr marL="0" indent="0">
              <a:buNone/>
              <a:defRPr sz="3390"/>
            </a:lvl1pPr>
            <a:lvl2pPr marL="484358" indent="0">
              <a:buNone/>
              <a:defRPr sz="2966"/>
            </a:lvl2pPr>
            <a:lvl3pPr marL="968715" indent="0">
              <a:buNone/>
              <a:defRPr sz="2543"/>
            </a:lvl3pPr>
            <a:lvl4pPr marL="1453073" indent="0">
              <a:buNone/>
              <a:defRPr sz="2119"/>
            </a:lvl4pPr>
            <a:lvl5pPr marL="1937431" indent="0">
              <a:buNone/>
              <a:defRPr sz="2119"/>
            </a:lvl5pPr>
            <a:lvl6pPr marL="2421788" indent="0">
              <a:buNone/>
              <a:defRPr sz="2119"/>
            </a:lvl6pPr>
            <a:lvl7pPr marL="2906146" indent="0">
              <a:buNone/>
              <a:defRPr sz="2119"/>
            </a:lvl7pPr>
            <a:lvl8pPr marL="3390504" indent="0">
              <a:buNone/>
              <a:defRPr sz="2119"/>
            </a:lvl8pPr>
            <a:lvl9pPr marL="3874861" indent="0">
              <a:buNone/>
              <a:defRPr sz="211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7238" y="2699862"/>
            <a:ext cx="3124285" cy="5001827"/>
          </a:xfrm>
        </p:spPr>
        <p:txBody>
          <a:bodyPr/>
          <a:lstStyle>
            <a:lvl1pPr marL="0" indent="0">
              <a:buNone/>
              <a:defRPr sz="1695"/>
            </a:lvl1pPr>
            <a:lvl2pPr marL="484358" indent="0">
              <a:buNone/>
              <a:defRPr sz="1483"/>
            </a:lvl2pPr>
            <a:lvl3pPr marL="968715" indent="0">
              <a:buNone/>
              <a:defRPr sz="1271"/>
            </a:lvl3pPr>
            <a:lvl4pPr marL="1453073" indent="0">
              <a:buNone/>
              <a:defRPr sz="1059"/>
            </a:lvl4pPr>
            <a:lvl5pPr marL="1937431" indent="0">
              <a:buNone/>
              <a:defRPr sz="1059"/>
            </a:lvl5pPr>
            <a:lvl6pPr marL="2421788" indent="0">
              <a:buNone/>
              <a:defRPr sz="1059"/>
            </a:lvl6pPr>
            <a:lvl7pPr marL="2906146" indent="0">
              <a:buNone/>
              <a:defRPr sz="1059"/>
            </a:lvl7pPr>
            <a:lvl8pPr marL="3390504" indent="0">
              <a:buNone/>
              <a:defRPr sz="1059"/>
            </a:lvl8pPr>
            <a:lvl9pPr marL="3874861" indent="0">
              <a:buNone/>
              <a:defRPr sz="105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A2BB2-5327-4862-ABF1-61CE3737D6AA}" type="datetimeFigureOut">
              <a:rPr lang="en-CH" smtClean="0"/>
              <a:t>30/03/2024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508790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5976" y="479144"/>
            <a:ext cx="8354973" cy="17394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5976" y="2395710"/>
            <a:ext cx="8354973" cy="57101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5976" y="8341240"/>
            <a:ext cx="2179558" cy="4791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A2BB2-5327-4862-ABF1-61CE3737D6AA}" type="datetimeFigureOut">
              <a:rPr lang="en-CH" smtClean="0"/>
              <a:t>30/03/2024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08794" y="8341240"/>
            <a:ext cx="3269337" cy="4791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41391" y="8341240"/>
            <a:ext cx="2179558" cy="4791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7691CA-5A24-42D6-AAE9-B14B18AADFFA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8396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68715" rtl="0" eaLnBrk="1" latinLnBrk="0" hangingPunct="1">
        <a:lnSpc>
          <a:spcPct val="90000"/>
        </a:lnSpc>
        <a:spcBef>
          <a:spcPct val="0"/>
        </a:spcBef>
        <a:buNone/>
        <a:defRPr sz="466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2179" indent="-242179" algn="l" defTabSz="968715" rtl="0" eaLnBrk="1" latinLnBrk="0" hangingPunct="1">
        <a:lnSpc>
          <a:spcPct val="90000"/>
        </a:lnSpc>
        <a:spcBef>
          <a:spcPts val="1059"/>
        </a:spcBef>
        <a:buFont typeface="Arial" panose="020B0604020202020204" pitchFamily="34" charset="0"/>
        <a:buChar char="•"/>
        <a:defRPr sz="2966" kern="1200">
          <a:solidFill>
            <a:schemeClr val="tx1"/>
          </a:solidFill>
          <a:latin typeface="+mn-lt"/>
          <a:ea typeface="+mn-ea"/>
          <a:cs typeface="+mn-cs"/>
        </a:defRPr>
      </a:lvl1pPr>
      <a:lvl2pPr marL="726537" indent="-242179" algn="l" defTabSz="968715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543" kern="1200">
          <a:solidFill>
            <a:schemeClr val="tx1"/>
          </a:solidFill>
          <a:latin typeface="+mn-lt"/>
          <a:ea typeface="+mn-ea"/>
          <a:cs typeface="+mn-cs"/>
        </a:defRPr>
      </a:lvl2pPr>
      <a:lvl3pPr marL="1210894" indent="-242179" algn="l" defTabSz="968715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2119" kern="1200">
          <a:solidFill>
            <a:schemeClr val="tx1"/>
          </a:solidFill>
          <a:latin typeface="+mn-lt"/>
          <a:ea typeface="+mn-ea"/>
          <a:cs typeface="+mn-cs"/>
        </a:defRPr>
      </a:lvl3pPr>
      <a:lvl4pPr marL="1695252" indent="-242179" algn="l" defTabSz="968715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7" kern="1200">
          <a:solidFill>
            <a:schemeClr val="tx1"/>
          </a:solidFill>
          <a:latin typeface="+mn-lt"/>
          <a:ea typeface="+mn-ea"/>
          <a:cs typeface="+mn-cs"/>
        </a:defRPr>
      </a:lvl4pPr>
      <a:lvl5pPr marL="2179610" indent="-242179" algn="l" defTabSz="968715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7" kern="1200">
          <a:solidFill>
            <a:schemeClr val="tx1"/>
          </a:solidFill>
          <a:latin typeface="+mn-lt"/>
          <a:ea typeface="+mn-ea"/>
          <a:cs typeface="+mn-cs"/>
        </a:defRPr>
      </a:lvl5pPr>
      <a:lvl6pPr marL="2663967" indent="-242179" algn="l" defTabSz="968715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7" kern="1200">
          <a:solidFill>
            <a:schemeClr val="tx1"/>
          </a:solidFill>
          <a:latin typeface="+mn-lt"/>
          <a:ea typeface="+mn-ea"/>
          <a:cs typeface="+mn-cs"/>
        </a:defRPr>
      </a:lvl6pPr>
      <a:lvl7pPr marL="3148325" indent="-242179" algn="l" defTabSz="968715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7" kern="1200">
          <a:solidFill>
            <a:schemeClr val="tx1"/>
          </a:solidFill>
          <a:latin typeface="+mn-lt"/>
          <a:ea typeface="+mn-ea"/>
          <a:cs typeface="+mn-cs"/>
        </a:defRPr>
      </a:lvl7pPr>
      <a:lvl8pPr marL="3632683" indent="-242179" algn="l" defTabSz="968715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7" kern="1200">
          <a:solidFill>
            <a:schemeClr val="tx1"/>
          </a:solidFill>
          <a:latin typeface="+mn-lt"/>
          <a:ea typeface="+mn-ea"/>
          <a:cs typeface="+mn-cs"/>
        </a:defRPr>
      </a:lvl8pPr>
      <a:lvl9pPr marL="4117040" indent="-242179" algn="l" defTabSz="968715" rtl="0" eaLnBrk="1" latinLnBrk="0" hangingPunct="1">
        <a:lnSpc>
          <a:spcPct val="90000"/>
        </a:lnSpc>
        <a:spcBef>
          <a:spcPts val="530"/>
        </a:spcBef>
        <a:buFont typeface="Arial" panose="020B0604020202020204" pitchFamily="34" charset="0"/>
        <a:buChar char="•"/>
        <a:defRPr sz="19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8715" rtl="0" eaLnBrk="1" latinLnBrk="0" hangingPunct="1">
        <a:defRPr sz="1907" kern="1200">
          <a:solidFill>
            <a:schemeClr val="tx1"/>
          </a:solidFill>
          <a:latin typeface="+mn-lt"/>
          <a:ea typeface="+mn-ea"/>
          <a:cs typeface="+mn-cs"/>
        </a:defRPr>
      </a:lvl1pPr>
      <a:lvl2pPr marL="484358" algn="l" defTabSz="968715" rtl="0" eaLnBrk="1" latinLnBrk="0" hangingPunct="1">
        <a:defRPr sz="1907" kern="1200">
          <a:solidFill>
            <a:schemeClr val="tx1"/>
          </a:solidFill>
          <a:latin typeface="+mn-lt"/>
          <a:ea typeface="+mn-ea"/>
          <a:cs typeface="+mn-cs"/>
        </a:defRPr>
      </a:lvl2pPr>
      <a:lvl3pPr marL="968715" algn="l" defTabSz="968715" rtl="0" eaLnBrk="1" latinLnBrk="0" hangingPunct="1">
        <a:defRPr sz="1907" kern="1200">
          <a:solidFill>
            <a:schemeClr val="tx1"/>
          </a:solidFill>
          <a:latin typeface="+mn-lt"/>
          <a:ea typeface="+mn-ea"/>
          <a:cs typeface="+mn-cs"/>
        </a:defRPr>
      </a:lvl3pPr>
      <a:lvl4pPr marL="1453073" algn="l" defTabSz="968715" rtl="0" eaLnBrk="1" latinLnBrk="0" hangingPunct="1">
        <a:defRPr sz="1907" kern="1200">
          <a:solidFill>
            <a:schemeClr val="tx1"/>
          </a:solidFill>
          <a:latin typeface="+mn-lt"/>
          <a:ea typeface="+mn-ea"/>
          <a:cs typeface="+mn-cs"/>
        </a:defRPr>
      </a:lvl4pPr>
      <a:lvl5pPr marL="1937431" algn="l" defTabSz="968715" rtl="0" eaLnBrk="1" latinLnBrk="0" hangingPunct="1">
        <a:defRPr sz="1907" kern="1200">
          <a:solidFill>
            <a:schemeClr val="tx1"/>
          </a:solidFill>
          <a:latin typeface="+mn-lt"/>
          <a:ea typeface="+mn-ea"/>
          <a:cs typeface="+mn-cs"/>
        </a:defRPr>
      </a:lvl5pPr>
      <a:lvl6pPr marL="2421788" algn="l" defTabSz="968715" rtl="0" eaLnBrk="1" latinLnBrk="0" hangingPunct="1">
        <a:defRPr sz="1907" kern="1200">
          <a:solidFill>
            <a:schemeClr val="tx1"/>
          </a:solidFill>
          <a:latin typeface="+mn-lt"/>
          <a:ea typeface="+mn-ea"/>
          <a:cs typeface="+mn-cs"/>
        </a:defRPr>
      </a:lvl6pPr>
      <a:lvl7pPr marL="2906146" algn="l" defTabSz="968715" rtl="0" eaLnBrk="1" latinLnBrk="0" hangingPunct="1">
        <a:defRPr sz="1907" kern="1200">
          <a:solidFill>
            <a:schemeClr val="tx1"/>
          </a:solidFill>
          <a:latin typeface="+mn-lt"/>
          <a:ea typeface="+mn-ea"/>
          <a:cs typeface="+mn-cs"/>
        </a:defRPr>
      </a:lvl7pPr>
      <a:lvl8pPr marL="3390504" algn="l" defTabSz="968715" rtl="0" eaLnBrk="1" latinLnBrk="0" hangingPunct="1">
        <a:defRPr sz="1907" kern="1200">
          <a:solidFill>
            <a:schemeClr val="tx1"/>
          </a:solidFill>
          <a:latin typeface="+mn-lt"/>
          <a:ea typeface="+mn-ea"/>
          <a:cs typeface="+mn-cs"/>
        </a:defRPr>
      </a:lvl8pPr>
      <a:lvl9pPr marL="3874861" algn="l" defTabSz="968715" rtl="0" eaLnBrk="1" latinLnBrk="0" hangingPunct="1">
        <a:defRPr sz="19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3A6EAE3-59CD-2E65-26B7-B979117EDDDA}"/>
              </a:ext>
            </a:extLst>
          </p:cNvPr>
          <p:cNvGrpSpPr/>
          <p:nvPr/>
        </p:nvGrpSpPr>
        <p:grpSpPr>
          <a:xfrm>
            <a:off x="-1" y="0"/>
            <a:ext cx="9686926" cy="2887580"/>
            <a:chOff x="-3" y="6135329"/>
            <a:chExt cx="9765357" cy="259395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F80EAFF-37A8-7F8F-8D09-BFDD360E8D25}"/>
                </a:ext>
              </a:extLst>
            </p:cNvPr>
            <p:cNvSpPr/>
            <p:nvPr/>
          </p:nvSpPr>
          <p:spPr>
            <a:xfrm>
              <a:off x="-3" y="6135329"/>
              <a:ext cx="9765356" cy="25939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6">
                <a:shade val="15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 sz="2362" dirty="0">
                <a:solidFill>
                  <a:srgbClr val="00B050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2741F3C-2157-B6DF-61EC-9910CFB58970}"/>
                </a:ext>
              </a:extLst>
            </p:cNvPr>
            <p:cNvSpPr txBox="1"/>
            <p:nvPr/>
          </p:nvSpPr>
          <p:spPr>
            <a:xfrm>
              <a:off x="156777" y="6192201"/>
              <a:ext cx="9608577" cy="2405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200" dirty="0">
                  <a:solidFill>
                    <a:schemeClr val="bg1"/>
                  </a:solidFill>
                  <a:latin typeface="Arial" panose="020B0604020202020204" pitchFamily="34" charset="0"/>
                  <a:ea typeface="Roboto" panose="020F0502020204030204" pitchFamily="2" charset="0"/>
                  <a:cs typeface="Arial" panose="020B0604020202020204" pitchFamily="34" charset="0"/>
                </a:rPr>
                <a:t>Forecasting in the face of ecological complexity: number and strength of species interactions determines forecast skill in ecological communities</a:t>
              </a:r>
              <a:endParaRPr lang="en-CH" sz="4200" dirty="0">
                <a:solidFill>
                  <a:schemeClr val="bg1"/>
                </a:solidFill>
                <a:latin typeface="Arial" panose="020B0604020202020204" pitchFamily="34" charset="0"/>
                <a:ea typeface="Roboto" panose="020F0502020204030204" pitchFamily="2" charset="0"/>
                <a:cs typeface="Arial" panose="020B0604020202020204" pitchFamily="34" charset="0"/>
              </a:endParaRPr>
            </a:p>
          </p:txBody>
        </p:sp>
      </p:grpSp>
      <p:pic>
        <p:nvPicPr>
          <p:cNvPr id="8" name="Picture 7" descr="A collage of images of different colored dots&#10;&#10;Description automatically generated">
            <a:extLst>
              <a:ext uri="{FF2B5EF4-FFF2-40B4-BE49-F238E27FC236}">
                <a16:creationId xmlns:a16="http://schemas.microsoft.com/office/drawing/2014/main" id="{424B563B-3790-A116-8567-889DED4B90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745"/>
          <a:stretch/>
        </p:blipFill>
        <p:spPr>
          <a:xfrm>
            <a:off x="2" y="2730097"/>
            <a:ext cx="9686923" cy="626944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B2CA9D4-88A0-C37D-ED60-EC85F99588E1}"/>
              </a:ext>
            </a:extLst>
          </p:cNvPr>
          <p:cNvSpPr/>
          <p:nvPr/>
        </p:nvSpPr>
        <p:spPr>
          <a:xfrm>
            <a:off x="1" y="0"/>
            <a:ext cx="9686923" cy="8999538"/>
          </a:xfrm>
          <a:prstGeom prst="rect">
            <a:avLst/>
          </a:prstGeom>
          <a:noFill/>
          <a:ln w="152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185302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31</TotalTime>
  <Words>20</Words>
  <Application>Microsoft Office PowerPoint</Application>
  <PresentationFormat>Custom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2013 - 2022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Uriah Daugaard</dc:creator>
  <cp:lastModifiedBy>Uriah Daugaard</cp:lastModifiedBy>
  <cp:revision>7</cp:revision>
  <dcterms:created xsi:type="dcterms:W3CDTF">2024-03-30T11:09:14Z</dcterms:created>
  <dcterms:modified xsi:type="dcterms:W3CDTF">2024-03-30T12:12:42Z</dcterms:modified>
</cp:coreProperties>
</file>

<file path=docProps/thumbnail.jpeg>
</file>